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DE55C-37F4-4A7E-8B56-763E5DBBB9C2}" type="datetimeFigureOut">
              <a:rPr lang="ru-RU" smtClean="0"/>
              <a:pPr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7395" r="11932"/>
          <a:stretch>
            <a:fillRect/>
          </a:stretch>
        </p:blipFill>
        <p:spPr bwMode="auto">
          <a:xfrm>
            <a:off x="0" y="0"/>
            <a:ext cx="9388963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85720" y="214290"/>
            <a:ext cx="2000264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1071546"/>
            <a:ext cx="342902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059" r="24448" b="13086"/>
          <a:stretch>
            <a:fillRect/>
          </a:stretch>
        </p:blipFill>
        <p:spPr bwMode="auto">
          <a:xfrm>
            <a:off x="500034" y="0"/>
            <a:ext cx="7474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071538" y="3214686"/>
            <a:ext cx="3571900" cy="30003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53094" y="1223946"/>
            <a:ext cx="2786082" cy="21431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После получения СМС вводим контрольную строку и желаемый пароль( 2 раза), затем входим на портал, используя свои данные</a:t>
            </a:r>
            <a:endParaRPr lang="ru-RU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043" t="11470" r="25043" b="24868"/>
          <a:stretch>
            <a:fillRect/>
          </a:stretch>
        </p:blipFill>
        <p:spPr bwMode="auto">
          <a:xfrm>
            <a:off x="1643042" y="1928802"/>
            <a:ext cx="6000792" cy="432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Далее выбираем вкладку «Образование»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5286380" y="2786058"/>
            <a:ext cx="1428760" cy="9286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Школьное питание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637" y="1600200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357422" y="457200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000364" cy="193991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Нужно поставить галочку, чтобы получать уведомления </a:t>
            </a:r>
            <a:endParaRPr lang="ru-RU" sz="24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369" t="11996" r="24151" b="10663"/>
          <a:stretch>
            <a:fillRect/>
          </a:stretch>
        </p:blipFill>
        <p:spPr bwMode="auto">
          <a:xfrm>
            <a:off x="0" y="2307399"/>
            <a:ext cx="5572164" cy="455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0" y="5500702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22610" t="28320" r="21691" b="24804"/>
          <a:stretch>
            <a:fillRect/>
          </a:stretch>
        </p:blipFill>
        <p:spPr bwMode="auto">
          <a:xfrm>
            <a:off x="2928926" y="0"/>
            <a:ext cx="66139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2928926" y="207167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2757478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Запретить покупки в магазине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3000332" y="1643050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586" t="19838" r="23260" b="9084"/>
          <a:stretch>
            <a:fillRect/>
          </a:stretch>
        </p:blipFill>
        <p:spPr bwMode="auto">
          <a:xfrm>
            <a:off x="-32" y="1480792"/>
            <a:ext cx="7072362" cy="505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22610" t="16601" r="25551" b="28711"/>
          <a:stretch>
            <a:fillRect/>
          </a:stretch>
        </p:blipFill>
        <p:spPr bwMode="auto">
          <a:xfrm>
            <a:off x="3000364" y="-714404"/>
            <a:ext cx="67151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652434" y="5224474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00332" y="1643050"/>
            <a:ext cx="4572064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40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После получения СМС вводим контрольную строку и желаемый пароль( 2 раза), затем входим на портал, используя свои данные</vt:lpstr>
      <vt:lpstr>Далее выбираем вкладку «Образование»</vt:lpstr>
      <vt:lpstr>Школьное питание</vt:lpstr>
      <vt:lpstr>Нужно поставить галочку, чтобы получать уведомления </vt:lpstr>
      <vt:lpstr>Запретить покупки в магазине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2015-04-07T05:03:12Z</dcterms:created>
  <dcterms:modified xsi:type="dcterms:W3CDTF">2015-12-16T12:17:12Z</dcterms:modified>
</cp:coreProperties>
</file>